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"/>
  </p:notesMasterIdLst>
  <p:sldIdLst>
    <p:sldId id="48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DAAEFF1-9DBF-42D1-898E-DF2190A53705}">
          <p14:sldIdLst>
            <p14:sldId id="48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332" y="-90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Urban Ecology</a:t>
            </a:r>
            <a:br>
              <a:rPr lang="en-US" dirty="0" smtClean="0"/>
            </a:br>
            <a:r>
              <a:rPr lang="en-US" dirty="0"/>
              <a:t>Chlorophyll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5029200" cy="1996298"/>
          </a:xfrm>
        </p:spPr>
      </p:pic>
      <p:pic>
        <p:nvPicPr>
          <p:cNvPr id="1026" name="Picture 2" descr="C:\Users\duncane\Desktop\Spectrophotometer-UV-2900PC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472543"/>
            <a:ext cx="33528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uncane\Desktop\chlorophyll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1690914"/>
            <a:ext cx="34861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030546"/>
      </p:ext>
    </p:extLst>
  </p:cSld>
  <p:clrMapOvr>
    <a:masterClrMapping/>
  </p:clrMapOvr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697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TS101881344</vt:lpstr>
      <vt:lpstr>Urban Ecology Chlorophyll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43</cp:revision>
  <dcterms:created xsi:type="dcterms:W3CDTF">2012-07-03T18:48:29Z</dcterms:created>
  <dcterms:modified xsi:type="dcterms:W3CDTF">2012-07-10T19:35:32Z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